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z-Cyrl-UZ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Наманган вилояти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endParaRPr lang="en-US" sz="11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Лойиханинг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касбларга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ўқитиш миқдори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йилига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z-Cyrl-UZ" sz="1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  <a:cs typeface="Arial" panose="020B0604020202020204" pitchFamily="34" charset="0"/>
              </a:rPr>
              <a:t> </a:t>
            </a:r>
            <a:r>
              <a:rPr lang="uz-Cyrl-UZ" sz="1200" dirty="0" smtClean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10</a:t>
            </a:r>
            <a:r>
              <a:rPr lang="en-US" sz="1200" dirty="0" smtClean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 </a:t>
            </a:r>
            <a:r>
              <a:rPr lang="uz-Cyrl-UZ" sz="1200" dirty="0" smtClean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0</a:t>
            </a:r>
            <a:r>
              <a:rPr lang="en-US" sz="1200" dirty="0" smtClean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00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нафар</a:t>
            </a:r>
            <a:endParaRPr lang="ru-RU" sz="11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399973" y="114324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Ўз маблағи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Банк кредити</a:t>
            </a:r>
            <a:r>
              <a:rPr lang="en-US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87918" y="5081372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2,8 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4111465" y="6317277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80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 smtClean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559931" y="5479832"/>
            <a:ext cx="11919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2000" dirty="0" smtClean="0">
                <a:solidFill>
                  <a:srgbClr val="C00000"/>
                </a:solidFill>
                <a:latin typeface="Bahnschrift SemiBold SemiConden" pitchFamily="34" charset="0"/>
              </a:rPr>
              <a:t>2,8</a:t>
            </a:r>
            <a:r>
              <a:rPr lang="uz-Cyrl-UZ" sz="2000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endParaRPr lang="ru-RU" sz="2000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5842708" y="5550057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latin typeface="Bahnschrift SemiBold SemiConden" pitchFamily="34" charset="0"/>
              </a:rPr>
              <a:t>  </a:t>
            </a:r>
            <a:r>
              <a:rPr lang="uz-Cyrl-UZ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МЛРД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044471" y="5120410"/>
            <a:ext cx="896399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МЛРД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134307" y="6362535"/>
            <a:ext cx="18473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05751" y="1264023"/>
            <a:ext cx="18054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600" b="1" dirty="0" smtClean="0">
                <a:solidFill>
                  <a:srgbClr val="FEFEFE"/>
                </a:solidFill>
              </a:rPr>
              <a:t>Ўқув марказ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Ишсиз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аҳолини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замонавий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касбларга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/>
                <a:cs typeface="Arial"/>
              </a:rPr>
              <a:t>ўқитиш</a:t>
            </a:r>
            <a:r>
              <a:rPr lang="en-US" b="1" dirty="0" smtClean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353423" y="1864271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5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йил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91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1,9 </a:t>
            </a:r>
            <a:r>
              <a:rPr lang="uz-Cyrl-UZ" sz="1200" dirty="0" smtClean="0">
                <a:solidFill>
                  <a:srgbClr val="C00000"/>
                </a:solidFill>
                <a:latin typeface="Bahnschrift SemiBold SemiConden" pitchFamily="34" charset="0"/>
              </a:rPr>
              <a:t>МЛРД</a:t>
            </a:r>
            <a:endParaRPr lang="uz-Cyrl-UZ" sz="1600" dirty="0" smtClean="0">
              <a:solidFill>
                <a:srgbClr val="C00000"/>
              </a:solidFill>
              <a:latin typeface="Bahnschrift SemiBold SemiConden" pitchFamily="34" charset="0"/>
            </a:endParaRPr>
          </a:p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 smtClean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 smtClean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18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20%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861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1,2 </a:t>
            </a:r>
            <a:r>
              <a:rPr lang="uz-Cyrl-UZ" sz="1400" dirty="0" smtClean="0">
                <a:solidFill>
                  <a:srgbClr val="C00000"/>
                </a:solidFill>
                <a:latin typeface="Bahnschrift SemiBold SemiConden" pitchFamily="34" charset="0"/>
              </a:rPr>
              <a:t>МЛРД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81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1,4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млрд.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015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smtClean="0">
                <a:solidFill>
                  <a:srgbClr val="C00000"/>
                </a:solidFill>
                <a:latin typeface="Bahnschrift SemiBold SemiConden" pitchFamily="34" charset="0"/>
              </a:rPr>
              <a:t>200</a:t>
            </a:r>
            <a:r>
              <a:rPr lang="uz-Cyrl-UZ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26" name="Picture 2" descr="Namangan Travel Guide, Travel Attractions Namangan, Things to do in Namangan,  Map of Namangan, Weather in Namangan and Travel Reports for Namanga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48" y="1645500"/>
            <a:ext cx="1225205" cy="1225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IT park with an innovative school to be built in Namanga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023" y="3096253"/>
            <a:ext cx="1225853" cy="114287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1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01108" y="2840620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1" name="Рисунок 9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973" y="2263399"/>
            <a:ext cx="1600529" cy="15580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" name="Рисунок 10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41" y="4290397"/>
            <a:ext cx="2722259" cy="2246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651" y="4322962"/>
            <a:ext cx="2659757" cy="2221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5350</TotalTime>
  <Words>120</Words>
  <Application>Microsoft Office PowerPoint</Application>
  <PresentationFormat>Широкоэкранный</PresentationFormat>
  <Paragraphs>42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Bahnschrift SemiBold SemiConden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admin</cp:lastModifiedBy>
  <cp:revision>513</cp:revision>
  <dcterms:created xsi:type="dcterms:W3CDTF">2020-12-11T07:51:35Z</dcterms:created>
  <dcterms:modified xsi:type="dcterms:W3CDTF">2021-08-04T10:56:33Z</dcterms:modified>
</cp:coreProperties>
</file>